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3"/>
  </p:notesMasterIdLst>
  <p:sldIdLst>
    <p:sldId id="262" r:id="rId2"/>
    <p:sldId id="285" r:id="rId3"/>
    <p:sldId id="286" r:id="rId4"/>
    <p:sldId id="288" r:id="rId5"/>
    <p:sldId id="297" r:id="rId6"/>
    <p:sldId id="298" r:id="rId7"/>
    <p:sldId id="299" r:id="rId8"/>
    <p:sldId id="289" r:id="rId9"/>
    <p:sldId id="300" r:id="rId10"/>
    <p:sldId id="290" r:id="rId11"/>
    <p:sldId id="293" r:id="rId12"/>
    <p:sldId id="291" r:id="rId13"/>
    <p:sldId id="292" r:id="rId14"/>
    <p:sldId id="305" r:id="rId15"/>
    <p:sldId id="304" r:id="rId16"/>
    <p:sldId id="294" r:id="rId17"/>
    <p:sldId id="295" r:id="rId18"/>
    <p:sldId id="296" r:id="rId19"/>
    <p:sldId id="302" r:id="rId20"/>
    <p:sldId id="303" r:id="rId21"/>
    <p:sldId id="306" r:id="rId22"/>
  </p:sldIdLst>
  <p:sldSz cx="12192000" cy="6858000"/>
  <p:notesSz cx="6858000" cy="9144000"/>
  <p:embeddedFontLst>
    <p:embeddedFont>
      <p:font typeface="나눔스퀘어라운드 ExtraBold" panose="020B0600000101010101" pitchFamily="50" charset="-127"/>
      <p:bold r:id="rId24"/>
    </p:embeddedFont>
    <p:embeddedFont>
      <p:font typeface="나눔스퀘어 ExtraBold" panose="020B0600000101010101" pitchFamily="50" charset="-127"/>
      <p:bold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나눔스퀘어_ac Light" panose="020B0600000101010101" pitchFamily="50" charset="-127"/>
      <p:regular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4E7E"/>
    <a:srgbClr val="323446"/>
    <a:srgbClr val="40425A"/>
    <a:srgbClr val="BDA3F7"/>
    <a:srgbClr val="A987F5"/>
    <a:srgbClr val="F394AE"/>
    <a:srgbClr val="6022ED"/>
    <a:srgbClr val="FE4FAC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 snapToGrid="0">
      <p:cViewPr varScale="1">
        <p:scale>
          <a:sx n="83" d="100"/>
          <a:sy n="83" d="100"/>
        </p:scale>
        <p:origin x="62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E3FB4-D092-431D-A7ED-C3360B5CF843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EBCF88-68F1-4467-B773-D12C11517D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176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</a:t>
            </a:r>
            <a:r>
              <a:rPr lang="en-US" altLang="ko-KR" dirty="0" err="1"/>
              <a:t>xyxyxyxyxy</a:t>
            </a:r>
            <a:r>
              <a:rPr lang="en-US" altLang="ko-KR" dirty="0"/>
              <a:t>, </a:t>
            </a:r>
            <a:r>
              <a:rPr lang="ko-KR" altLang="en-US" dirty="0"/>
              <a:t>줄여서 </a:t>
            </a:r>
            <a:r>
              <a:rPr lang="en-US" altLang="ko-KR" dirty="0"/>
              <a:t>5xy </a:t>
            </a:r>
            <a:r>
              <a:rPr lang="ko-KR" altLang="en-US" dirty="0"/>
              <a:t>팀의 발표를 맡은 </a:t>
            </a:r>
            <a:r>
              <a:rPr lang="ko-KR" altLang="en-US" dirty="0" err="1"/>
              <a:t>오웅식입니다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저희 팀은 </a:t>
            </a:r>
            <a:r>
              <a:rPr lang="en-US" altLang="ko-KR" dirty="0" err="1"/>
              <a:t>Cow&amp;Dog</a:t>
            </a:r>
            <a:r>
              <a:rPr lang="en-US" altLang="ko-KR" dirty="0"/>
              <a:t> </a:t>
            </a:r>
            <a:r>
              <a:rPr lang="ko-KR" altLang="en-US" dirty="0"/>
              <a:t>한국어로 소*개 라는 이름으로 소개팅 서비스를 개발하고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저희팀이</a:t>
            </a:r>
            <a:r>
              <a:rPr lang="ko-KR" altLang="en-US" dirty="0"/>
              <a:t> 새 로고를 만들어서 소개해보려고 첫 페이지에 넣어봤습니다</a:t>
            </a:r>
          </a:p>
          <a:p>
            <a:endParaRPr lang="ko-KR" altLang="en-US" dirty="0"/>
          </a:p>
          <a:p>
            <a:r>
              <a:rPr lang="ko-KR" altLang="en-US" dirty="0"/>
              <a:t>프로젝트 </a:t>
            </a:r>
            <a:r>
              <a:rPr lang="ko-KR" altLang="en-US" dirty="0" err="1"/>
              <a:t>앞글자</a:t>
            </a:r>
            <a:r>
              <a:rPr lang="ko-KR" altLang="en-US" dirty="0"/>
              <a:t> </a:t>
            </a:r>
            <a:r>
              <a:rPr lang="en-US" altLang="ko-KR" dirty="0"/>
              <a:t>C,D</a:t>
            </a:r>
            <a:r>
              <a:rPr lang="ko-KR" altLang="en-US" dirty="0"/>
              <a:t>를 </a:t>
            </a:r>
            <a:r>
              <a:rPr lang="ko-KR" altLang="en-US" dirty="0" err="1"/>
              <a:t>굴곡있게</a:t>
            </a:r>
            <a:r>
              <a:rPr lang="ko-KR" altLang="en-US" dirty="0"/>
              <a:t> 표현하면 사람 얼굴 모양처럼 보이는데 착안했습니다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EBCF88-68F1-4467-B773-D12C11517D8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592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417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587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8483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33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8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836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514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2924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798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5610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299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2DC3F-1D65-4926-AF2F-A226873E8900}" type="datetimeFigureOut">
              <a:rPr lang="ko-KR" altLang="en-US" smtClean="0"/>
              <a:t>2021-08-20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79987-4793-416E-91F9-D9E377133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66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510" y="1329035"/>
            <a:ext cx="4388979" cy="31014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256492" y="6101237"/>
            <a:ext cx="3661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323446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김정운 배현우 </a:t>
            </a:r>
            <a:r>
              <a:rPr lang="ko-KR" altLang="en-US" sz="2000" b="1" dirty="0" err="1">
                <a:solidFill>
                  <a:srgbClr val="323446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조웅현</a:t>
            </a:r>
            <a:r>
              <a:rPr lang="ko-KR" altLang="en-US" sz="2000" b="1" dirty="0">
                <a:solidFill>
                  <a:srgbClr val="323446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</a:t>
            </a:r>
            <a:r>
              <a:rPr lang="ko-KR" altLang="en-US" sz="2000" b="1" dirty="0" err="1">
                <a:solidFill>
                  <a:srgbClr val="323446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오웅식</a:t>
            </a:r>
            <a:r>
              <a:rPr lang="ko-KR" altLang="en-US" sz="2000" b="1" dirty="0">
                <a:solidFill>
                  <a:srgbClr val="323446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유성호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87A637-6AB4-4729-8FD6-9DA227F0451B}"/>
              </a:ext>
            </a:extLst>
          </p:cNvPr>
          <p:cNvSpPr txBox="1"/>
          <p:nvPr/>
        </p:nvSpPr>
        <p:spPr>
          <a:xfrm>
            <a:off x="4157796" y="4430511"/>
            <a:ext cx="4180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dirty="0">
                <a:solidFill>
                  <a:srgbClr val="32344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화면 정의서</a:t>
            </a:r>
          </a:p>
        </p:txBody>
      </p:sp>
    </p:spTree>
    <p:extLst>
      <p:ext uri="{BB962C8B-B14F-4D97-AF65-F5344CB8AC3E}">
        <p14:creationId xmlns:p14="http://schemas.microsoft.com/office/powerpoint/2010/main" val="2651915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 매칭 기능 </a:t>
            </a:r>
            <a:r>
              <a:rPr lang="en-US" altLang="ko-KR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지역 매칭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8431429" y="105759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8431429" y="1509752"/>
            <a:ext cx="34277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다른 매칭 기능을 선택할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지역 매칭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랜덤매칭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맞춤매칭을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기능으로 제공한다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랜덤 매칭의 경우 이성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동성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거리 기준 상관없이 등록된 회원을 임의로 추천한다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또한 매칭 대상은 현재 로그인 중인 회원만을 대상으로 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8431428" y="4257821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8431428" y="4709976"/>
            <a:ext cx="34277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지역 매칭의 경우 본인의 주소지를 기준으로 기준 반경 내에 주소지가 등록되어 있는 회원만 매칭 대상에 포함한다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859EF72-12E3-4981-B350-1A3709407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833" y="1399116"/>
            <a:ext cx="7492815" cy="4772092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23074472-DCEE-4708-B3C0-25EE94CF1032}"/>
              </a:ext>
            </a:extLst>
          </p:cNvPr>
          <p:cNvSpPr/>
          <p:nvPr/>
        </p:nvSpPr>
        <p:spPr>
          <a:xfrm>
            <a:off x="3144081" y="360132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55A9469F-3C03-4D5F-B1A6-1A598C2C7203}"/>
              </a:ext>
            </a:extLst>
          </p:cNvPr>
          <p:cNvSpPr/>
          <p:nvPr/>
        </p:nvSpPr>
        <p:spPr>
          <a:xfrm>
            <a:off x="2332317" y="4941868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812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 매칭 기능 </a:t>
            </a:r>
            <a:r>
              <a:rPr lang="en-US" altLang="ko-KR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맞춤 매칭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7314266" y="2543595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7678159" y="2543595"/>
            <a:ext cx="384514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회원 가입 시 입력한 다양한 정보를 바탕으로 내가 원하는 유형의 상대를 선택할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  <a:p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‘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종교가 같은 사람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‘, ‘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성격이 나와 맞는 사람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’, ‘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비흡연자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’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등 키워드를 제공하며 사용자는 이 중 하나를 선택하여 내가 원하는 회원을 매칭할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2B7B05EF-418A-46BF-A0F9-E37C04000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13" y="1169405"/>
            <a:ext cx="6365808" cy="5342194"/>
          </a:xfrm>
          <a:prstGeom prst="rect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:a16="http://schemas.microsoft.com/office/drawing/2014/main" id="{29142081-C570-4E08-895A-0FEC5BEB1517}"/>
              </a:ext>
            </a:extLst>
          </p:cNvPr>
          <p:cNvSpPr/>
          <p:nvPr/>
        </p:nvSpPr>
        <p:spPr>
          <a:xfrm>
            <a:off x="2073571" y="479036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9813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 매칭 기능 </a:t>
            </a:r>
            <a:r>
              <a:rPr lang="en-US" altLang="ko-KR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매칭 결과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8186583" y="197327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8550477" y="1973277"/>
            <a:ext cx="3427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모든 매칭 결과로 이와 같이 상대방의 인적 사항을 제공한다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회원 가입 때 입력한 정보가 출력된다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8186582" y="311687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8550476" y="3061977"/>
            <a:ext cx="34277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화상채팅 요청을 클릭하여 상대방에게 화상 채팅을 요청할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수락하는 경우 일대일 화상채팅 페이지로 이동한다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F19D509-9013-4A95-A4D8-6DF835CD6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91" y="1378689"/>
            <a:ext cx="7748277" cy="4918507"/>
          </a:xfrm>
          <a:prstGeom prst="rect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:a16="http://schemas.microsoft.com/office/drawing/2014/main" id="{5C740763-48BD-4C36-9680-2EE5285FD2F8}"/>
              </a:ext>
            </a:extLst>
          </p:cNvPr>
          <p:cNvSpPr/>
          <p:nvPr/>
        </p:nvSpPr>
        <p:spPr>
          <a:xfrm>
            <a:off x="3125421" y="211721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38B9511-2955-4C5D-9C43-48C4270FA42A}"/>
              </a:ext>
            </a:extLst>
          </p:cNvPr>
          <p:cNvSpPr/>
          <p:nvPr/>
        </p:nvSpPr>
        <p:spPr>
          <a:xfrm>
            <a:off x="3482070" y="3562312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26A882A-D470-4885-B469-84F3A7B4F7DC}"/>
              </a:ext>
            </a:extLst>
          </p:cNvPr>
          <p:cNvSpPr/>
          <p:nvPr/>
        </p:nvSpPr>
        <p:spPr>
          <a:xfrm>
            <a:off x="2986681" y="440597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C62E522-B54B-40E8-9281-D0D06CA91F2E}"/>
              </a:ext>
            </a:extLst>
          </p:cNvPr>
          <p:cNvSpPr/>
          <p:nvPr/>
        </p:nvSpPr>
        <p:spPr>
          <a:xfrm>
            <a:off x="8200116" y="4524060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9723CA-FC29-4759-A867-575211786771}"/>
              </a:ext>
            </a:extLst>
          </p:cNvPr>
          <p:cNvSpPr txBox="1"/>
          <p:nvPr/>
        </p:nvSpPr>
        <p:spPr>
          <a:xfrm>
            <a:off x="8550476" y="4513353"/>
            <a:ext cx="3427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뒤로 가기를 눌러 이전의 매칭 화면으로 돌아갈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620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3979"/>
            <a:ext cx="7455751" cy="555004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화상 </a:t>
            </a:r>
            <a:r>
              <a:rPr lang="ko-KR" altLang="en-US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채팅 </a:t>
            </a:r>
            <a:r>
              <a:rPr lang="en-US" altLang="ko-KR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30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채팅기능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7455753" y="207330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7778019" y="2038561"/>
            <a:ext cx="4181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채팅 버튼 </a:t>
            </a:r>
            <a:r>
              <a:rPr lang="ko-KR" altLang="en-US" sz="2000" dirty="0" err="1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클릭시</a:t>
            </a:r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비디오 화면 옆에 채팅을 볼 수 있다</a:t>
            </a:r>
            <a:r>
              <a:rPr lang="en-US" altLang="ko-KR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7455752" y="3290205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7778019" y="3239019"/>
            <a:ext cx="40130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채팅은</a:t>
            </a:r>
            <a:endParaRPr lang="en-US" altLang="ko-KR" sz="2000" dirty="0" smtClean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상대방은 흰색 블록 자신은 핑크색 블록으로 생성된다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C1837350-AC11-4BE0-8314-A76BDA744A1D}"/>
              </a:ext>
            </a:extLst>
          </p:cNvPr>
          <p:cNvSpPr/>
          <p:nvPr/>
        </p:nvSpPr>
        <p:spPr>
          <a:xfrm>
            <a:off x="2477368" y="562766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6138F9F-BAE3-464A-94A3-24419076D59C}"/>
              </a:ext>
            </a:extLst>
          </p:cNvPr>
          <p:cNvSpPr/>
          <p:nvPr/>
        </p:nvSpPr>
        <p:spPr>
          <a:xfrm>
            <a:off x="6755124" y="106761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884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243384"/>
            <a:ext cx="7232189" cy="50362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화상 채팅 </a:t>
            </a:r>
            <a:r>
              <a:rPr lang="en-US" altLang="ko-KR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en-US" altLang="ko-KR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밸런스 </a:t>
            </a:r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7455753" y="207330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7778019" y="2038561"/>
            <a:ext cx="4181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두 가지의 메뉴가 화면에 표시된다</a:t>
            </a:r>
            <a:r>
              <a:rPr lang="en-US" altLang="ko-KR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7455751" y="3055601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7778019" y="3023475"/>
            <a:ext cx="4013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나와 상대방이 </a:t>
            </a:r>
            <a:r>
              <a:rPr lang="ko-KR" altLang="en-US" sz="2000" dirty="0" err="1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선택것이</a:t>
            </a:r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무엇인지 해당 공간에 표시된다</a:t>
            </a:r>
            <a:r>
              <a:rPr lang="en-US" altLang="ko-KR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C62E522-B54B-40E8-9281-D0D06CA91F2E}"/>
              </a:ext>
            </a:extLst>
          </p:cNvPr>
          <p:cNvSpPr/>
          <p:nvPr/>
        </p:nvSpPr>
        <p:spPr>
          <a:xfrm>
            <a:off x="7455751" y="416634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9723CA-FC29-4759-A867-575211786771}"/>
              </a:ext>
            </a:extLst>
          </p:cNvPr>
          <p:cNvSpPr txBox="1"/>
          <p:nvPr/>
        </p:nvSpPr>
        <p:spPr>
          <a:xfrm>
            <a:off x="7778019" y="4176294"/>
            <a:ext cx="40130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둘다 모두 선택하고 다음 문제 </a:t>
            </a:r>
            <a:r>
              <a:rPr lang="ko-KR" altLang="en-US" sz="2000" dirty="0" err="1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클릭시</a:t>
            </a:r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다음 문제로 넘어간다 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6138F9F-BAE3-464A-94A3-24419076D59C}"/>
              </a:ext>
            </a:extLst>
          </p:cNvPr>
          <p:cNvSpPr/>
          <p:nvPr/>
        </p:nvSpPr>
        <p:spPr>
          <a:xfrm>
            <a:off x="5286543" y="2546392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D2F49CC-F904-4ACF-8C28-59E783B8F3C7}"/>
              </a:ext>
            </a:extLst>
          </p:cNvPr>
          <p:cNvSpPr/>
          <p:nvPr/>
        </p:nvSpPr>
        <p:spPr>
          <a:xfrm>
            <a:off x="5186450" y="3761508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C62E522-B54B-40E8-9281-D0D06CA91F2E}"/>
              </a:ext>
            </a:extLst>
          </p:cNvPr>
          <p:cNvSpPr/>
          <p:nvPr/>
        </p:nvSpPr>
        <p:spPr>
          <a:xfrm>
            <a:off x="5186449" y="445747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037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31" y="876645"/>
            <a:ext cx="7222820" cy="357105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131"/>
          <a:stretch/>
        </p:blipFill>
        <p:spPr>
          <a:xfrm>
            <a:off x="223562" y="3558531"/>
            <a:ext cx="7232189" cy="278980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화상 채팅 </a:t>
            </a:r>
            <a:r>
              <a:rPr lang="en-US" altLang="ko-KR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en-US" altLang="ko-KR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캐치마인드 게임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7455753" y="207330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7778019" y="2038561"/>
            <a:ext cx="41810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상대방과 나의 </a:t>
            </a:r>
            <a:r>
              <a:rPr lang="ko-KR" altLang="en-US" sz="2000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웹캠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화면을 출력한다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r>
              <a:rPr lang="ko-KR" altLang="en-US" sz="2000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음소거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조절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카메라 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ON/OFF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를 설정할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7455752" y="3290205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7778019" y="3239019"/>
            <a:ext cx="4013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1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에서 채팅 또는 게임을 클릭하는 경우 이곳에서 채팅을 진행할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C62E522-B54B-40E8-9281-D0D06CA91F2E}"/>
              </a:ext>
            </a:extLst>
          </p:cNvPr>
          <p:cNvSpPr/>
          <p:nvPr/>
        </p:nvSpPr>
        <p:spPr>
          <a:xfrm>
            <a:off x="7455751" y="418806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9723CA-FC29-4759-A867-575211786771}"/>
              </a:ext>
            </a:extLst>
          </p:cNvPr>
          <p:cNvSpPr txBox="1"/>
          <p:nvPr/>
        </p:nvSpPr>
        <p:spPr>
          <a:xfrm>
            <a:off x="7819644" y="4188064"/>
            <a:ext cx="4013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캐치마인드 게임을 상대방과 플레이할 수 있다</a:t>
            </a:r>
            <a:r>
              <a:rPr lang="en-US" altLang="ko-KR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자신의 차례에만 그림을 그릴 수 있고 상대방의 차례에만 정답 칸만 생성된다</a:t>
            </a:r>
            <a:r>
              <a:rPr lang="en-US" altLang="ko-KR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C1837350-AC11-4BE0-8314-A76BDA744A1D}"/>
              </a:ext>
            </a:extLst>
          </p:cNvPr>
          <p:cNvSpPr/>
          <p:nvPr/>
        </p:nvSpPr>
        <p:spPr>
          <a:xfrm>
            <a:off x="232931" y="2182500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6138F9F-BAE3-464A-94A3-24419076D59C}"/>
              </a:ext>
            </a:extLst>
          </p:cNvPr>
          <p:cNvSpPr/>
          <p:nvPr/>
        </p:nvSpPr>
        <p:spPr>
          <a:xfrm>
            <a:off x="3217597" y="2175980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D2F49CC-F904-4ACF-8C28-59E783B8F3C7}"/>
              </a:ext>
            </a:extLst>
          </p:cNvPr>
          <p:cNvSpPr/>
          <p:nvPr/>
        </p:nvSpPr>
        <p:spPr>
          <a:xfrm>
            <a:off x="4198159" y="170941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3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Appeal </a:t>
            </a:r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게시판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7356206" y="1166878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7720098" y="1148770"/>
            <a:ext cx="4181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태그 검색 기능을 제공한다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7356205" y="1848762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7720100" y="1803550"/>
            <a:ext cx="42599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작성자 정보를 확인할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프로필 이미지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작성자 이름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게시글 좋아요 여부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C62E522-B54B-40E8-9281-D0D06CA91F2E}"/>
              </a:ext>
            </a:extLst>
          </p:cNvPr>
          <p:cNvSpPr/>
          <p:nvPr/>
        </p:nvSpPr>
        <p:spPr>
          <a:xfrm>
            <a:off x="7356207" y="2657720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9723CA-FC29-4759-A867-575211786771}"/>
              </a:ext>
            </a:extLst>
          </p:cNvPr>
          <p:cNvSpPr txBox="1"/>
          <p:nvPr/>
        </p:nvSpPr>
        <p:spPr>
          <a:xfrm>
            <a:off x="7720100" y="2647014"/>
            <a:ext cx="40130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게시글의 제목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내용을 확인할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D1DCD82-1335-4C64-9FD3-1DD891D2051E}"/>
              </a:ext>
            </a:extLst>
          </p:cNvPr>
          <p:cNvGrpSpPr/>
          <p:nvPr/>
        </p:nvGrpSpPr>
        <p:grpSpPr>
          <a:xfrm>
            <a:off x="242792" y="1548880"/>
            <a:ext cx="6842450" cy="4079974"/>
            <a:chOff x="242792" y="1800515"/>
            <a:chExt cx="6842450" cy="4079974"/>
          </a:xfrm>
        </p:grpSpPr>
        <p:pic>
          <p:nvPicPr>
            <p:cNvPr id="17" name="그림 16" descr="텍스트이(가) 표시된 사진&#10;&#10;자동 생성된 설명">
              <a:extLst>
                <a:ext uri="{FF2B5EF4-FFF2-40B4-BE49-F238E27FC236}">
                  <a16:creationId xmlns:a16="http://schemas.microsoft.com/office/drawing/2014/main" id="{750B6367-2816-4F82-BCBF-B0119EC1A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2792" y="1800515"/>
              <a:ext cx="6842450" cy="4079974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70859A1-7EBB-44DD-95FB-98441EE770E3}"/>
                </a:ext>
              </a:extLst>
            </p:cNvPr>
            <p:cNvSpPr/>
            <p:nvPr/>
          </p:nvSpPr>
          <p:spPr>
            <a:xfrm>
              <a:off x="1746061" y="2527674"/>
              <a:ext cx="363893" cy="363893"/>
            </a:xfrm>
            <a:prstGeom prst="ellipse">
              <a:avLst/>
            </a:prstGeom>
            <a:solidFill>
              <a:srgbClr val="FE4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2</a:t>
              </a:r>
              <a:endParaRPr lang="ko-KR" altLang="en-US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A05BA08-09A8-43D7-A4FC-6CA2EE5B9C4E}"/>
                </a:ext>
              </a:extLst>
            </p:cNvPr>
            <p:cNvSpPr/>
            <p:nvPr/>
          </p:nvSpPr>
          <p:spPr>
            <a:xfrm>
              <a:off x="1746063" y="3486559"/>
              <a:ext cx="363893" cy="363893"/>
            </a:xfrm>
            <a:prstGeom prst="ellipse">
              <a:avLst/>
            </a:prstGeom>
            <a:solidFill>
              <a:srgbClr val="FE4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3</a:t>
              </a:r>
              <a:endParaRPr lang="ko-KR" altLang="en-US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097D0593-09BD-4E15-BC50-7A0F69DD47F8}"/>
                </a:ext>
              </a:extLst>
            </p:cNvPr>
            <p:cNvSpPr/>
            <p:nvPr/>
          </p:nvSpPr>
          <p:spPr>
            <a:xfrm>
              <a:off x="3240711" y="4016535"/>
              <a:ext cx="363893" cy="363893"/>
            </a:xfrm>
            <a:prstGeom prst="ellipse">
              <a:avLst/>
            </a:prstGeom>
            <a:solidFill>
              <a:srgbClr val="FE4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4</a:t>
              </a:r>
              <a:endParaRPr lang="ko-KR" altLang="en-US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9E8A3CE5-1041-4E7B-B925-AEF539B3F8BF}"/>
                </a:ext>
              </a:extLst>
            </p:cNvPr>
            <p:cNvSpPr/>
            <p:nvPr/>
          </p:nvSpPr>
          <p:spPr>
            <a:xfrm>
              <a:off x="4844761" y="2008257"/>
              <a:ext cx="363893" cy="363893"/>
            </a:xfrm>
            <a:prstGeom prst="ellipse">
              <a:avLst/>
            </a:prstGeom>
            <a:solidFill>
              <a:srgbClr val="FE4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1</a:t>
              </a:r>
              <a:endParaRPr lang="ko-KR" altLang="en-US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749889D9-E31A-4D26-AB28-EE0135DB041A}"/>
                </a:ext>
              </a:extLst>
            </p:cNvPr>
            <p:cNvSpPr/>
            <p:nvPr/>
          </p:nvSpPr>
          <p:spPr>
            <a:xfrm>
              <a:off x="4844761" y="5227968"/>
              <a:ext cx="363893" cy="363893"/>
            </a:xfrm>
            <a:prstGeom prst="ellipse">
              <a:avLst/>
            </a:prstGeom>
            <a:solidFill>
              <a:srgbClr val="FE4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6</a:t>
              </a:r>
              <a:endParaRPr lang="ko-KR" altLang="en-US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356B7CB2-CDF2-43D5-86A2-3BBF060E83BB}"/>
                </a:ext>
              </a:extLst>
            </p:cNvPr>
            <p:cNvSpPr/>
            <p:nvPr/>
          </p:nvSpPr>
          <p:spPr>
            <a:xfrm>
              <a:off x="1825568" y="4557711"/>
              <a:ext cx="363893" cy="363893"/>
            </a:xfrm>
            <a:prstGeom prst="ellipse">
              <a:avLst/>
            </a:prstGeom>
            <a:solidFill>
              <a:srgbClr val="FE4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5</a:t>
              </a:r>
              <a:endParaRPr lang="ko-KR" altLang="en-US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sp>
        <p:nvSpPr>
          <p:cNvPr id="32" name="타원 31">
            <a:extLst>
              <a:ext uri="{FF2B5EF4-FFF2-40B4-BE49-F238E27FC236}">
                <a16:creationId xmlns:a16="http://schemas.microsoft.com/office/drawing/2014/main" id="{41A0B904-71B8-4CB4-A389-A74BD0FE3323}"/>
              </a:ext>
            </a:extLst>
          </p:cNvPr>
          <p:cNvSpPr/>
          <p:nvPr/>
        </p:nvSpPr>
        <p:spPr>
          <a:xfrm>
            <a:off x="7356207" y="3356701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4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5FCF618-8F95-4069-BCEA-6E4C66669730}"/>
              </a:ext>
            </a:extLst>
          </p:cNvPr>
          <p:cNvSpPr txBox="1"/>
          <p:nvPr/>
        </p:nvSpPr>
        <p:spPr>
          <a:xfrm>
            <a:off x="7706622" y="3315893"/>
            <a:ext cx="40130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작성자가 게시글 작성시 등록한 태그를 확인할 수 있으며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클릭하면 해당 태그로 게시글을 검색한다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235E051-7A1D-401B-8182-7C7C97E661A5}"/>
              </a:ext>
            </a:extLst>
          </p:cNvPr>
          <p:cNvSpPr/>
          <p:nvPr/>
        </p:nvSpPr>
        <p:spPr>
          <a:xfrm>
            <a:off x="7356207" y="4484861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555C60-8605-4EB8-820A-E70158FFD507}"/>
              </a:ext>
            </a:extLst>
          </p:cNvPr>
          <p:cNvSpPr txBox="1"/>
          <p:nvPr/>
        </p:nvSpPr>
        <p:spPr>
          <a:xfrm>
            <a:off x="7706622" y="4479817"/>
            <a:ext cx="40130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게시글에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대한 댓글 확인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작성이 모두 가능하다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0E5B01A4-8EF0-493B-BB23-909D6120DAD3}"/>
              </a:ext>
            </a:extLst>
          </p:cNvPr>
          <p:cNvSpPr/>
          <p:nvPr/>
        </p:nvSpPr>
        <p:spPr>
          <a:xfrm>
            <a:off x="7356207" y="537554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6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97BBF33-6CF3-4A9F-B671-E71114F34EFC}"/>
              </a:ext>
            </a:extLst>
          </p:cNvPr>
          <p:cNvSpPr txBox="1"/>
          <p:nvPr/>
        </p:nvSpPr>
        <p:spPr>
          <a:xfrm>
            <a:off x="7706622" y="5371826"/>
            <a:ext cx="40130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게시글 신고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게시글 좋아요 기능을 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Modal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창으로 제공한다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89196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마이페이지 </a:t>
            </a:r>
            <a:r>
              <a:rPr lang="en-US" altLang="ko-KR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상세정보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7356206" y="1534033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7720098" y="1515925"/>
            <a:ext cx="4181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작성자가 회원가입 시 등록한 이미지를 확인할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7356205" y="2702441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7720100" y="2657229"/>
            <a:ext cx="42599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작성자 아이디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팔로워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수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팔로잉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수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자신에 대한 간단한 키워드를 확인할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C62E522-B54B-40E8-9281-D0D06CA91F2E}"/>
              </a:ext>
            </a:extLst>
          </p:cNvPr>
          <p:cNvSpPr/>
          <p:nvPr/>
        </p:nvSpPr>
        <p:spPr>
          <a:xfrm>
            <a:off x="7356207" y="3511399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9723CA-FC29-4759-A867-575211786771}"/>
              </a:ext>
            </a:extLst>
          </p:cNvPr>
          <p:cNvSpPr txBox="1"/>
          <p:nvPr/>
        </p:nvSpPr>
        <p:spPr>
          <a:xfrm>
            <a:off x="7720100" y="3500693"/>
            <a:ext cx="40130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회원의 인적사항을 확인할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41A0B904-71B8-4CB4-A389-A74BD0FE3323}"/>
              </a:ext>
            </a:extLst>
          </p:cNvPr>
          <p:cNvSpPr/>
          <p:nvPr/>
        </p:nvSpPr>
        <p:spPr>
          <a:xfrm>
            <a:off x="7356207" y="4210380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4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5FCF618-8F95-4069-BCEA-6E4C66669730}"/>
              </a:ext>
            </a:extLst>
          </p:cNvPr>
          <p:cNvSpPr txBox="1"/>
          <p:nvPr/>
        </p:nvSpPr>
        <p:spPr>
          <a:xfrm>
            <a:off x="7706622" y="4169572"/>
            <a:ext cx="40130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회원가입 시 등록한 회원의 주소지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거리 매칭 시 기준이 되는 반경이 출력된다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EF42288-93A7-40EA-BD96-8298C5870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988" y="1515925"/>
            <a:ext cx="6890269" cy="4538792"/>
          </a:xfrm>
          <a:prstGeom prst="rect">
            <a:avLst/>
          </a:prstGeom>
        </p:spPr>
      </p:pic>
      <p:sp>
        <p:nvSpPr>
          <p:cNvPr id="38" name="타원 37">
            <a:extLst>
              <a:ext uri="{FF2B5EF4-FFF2-40B4-BE49-F238E27FC236}">
                <a16:creationId xmlns:a16="http://schemas.microsoft.com/office/drawing/2014/main" id="{E9F70B38-A154-470E-93FA-1C2833EB2A16}"/>
              </a:ext>
            </a:extLst>
          </p:cNvPr>
          <p:cNvSpPr/>
          <p:nvPr/>
        </p:nvSpPr>
        <p:spPr>
          <a:xfrm>
            <a:off x="1232034" y="229382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F3F93658-736F-4633-87BB-89D55799C2CC}"/>
              </a:ext>
            </a:extLst>
          </p:cNvPr>
          <p:cNvSpPr/>
          <p:nvPr/>
        </p:nvSpPr>
        <p:spPr>
          <a:xfrm>
            <a:off x="3238582" y="229007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291BD511-18D9-4C67-91F7-83F7ACC337BB}"/>
              </a:ext>
            </a:extLst>
          </p:cNvPr>
          <p:cNvSpPr/>
          <p:nvPr/>
        </p:nvSpPr>
        <p:spPr>
          <a:xfrm>
            <a:off x="1232034" y="3813412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9E13501A-0689-4197-91ED-B0EF139ABF13}"/>
              </a:ext>
            </a:extLst>
          </p:cNvPr>
          <p:cNvSpPr/>
          <p:nvPr/>
        </p:nvSpPr>
        <p:spPr>
          <a:xfrm>
            <a:off x="5567839" y="380965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4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1189BD90-A024-427C-BB28-777B4AF88D6F}"/>
              </a:ext>
            </a:extLst>
          </p:cNvPr>
          <p:cNvSpPr/>
          <p:nvPr/>
        </p:nvSpPr>
        <p:spPr>
          <a:xfrm>
            <a:off x="3482070" y="302040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5FDA03C1-F843-4BB2-98C4-14573FD19EE7}"/>
              </a:ext>
            </a:extLst>
          </p:cNvPr>
          <p:cNvSpPr/>
          <p:nvPr/>
        </p:nvSpPr>
        <p:spPr>
          <a:xfrm>
            <a:off x="7356205" y="533837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FCF2738-0D1C-4807-8972-D742946BB708}"/>
              </a:ext>
            </a:extLst>
          </p:cNvPr>
          <p:cNvSpPr txBox="1"/>
          <p:nvPr/>
        </p:nvSpPr>
        <p:spPr>
          <a:xfrm>
            <a:off x="7720100" y="5338376"/>
            <a:ext cx="40130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자신이 팔로우한 회원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자신을 팔로우한 회원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맞팔을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한 회원을 확인할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836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마이페이지 </a:t>
            </a:r>
            <a:r>
              <a:rPr lang="en-US" altLang="ko-KR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계정설정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7356206" y="2739222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7720098" y="2721114"/>
            <a:ext cx="4181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현재 비밀번호 확인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새로운 비밀번호 설정이 가능하다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7356205" y="3907630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7720100" y="3862418"/>
            <a:ext cx="42599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입력창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내 문구를 입력하고 계정 탈퇴 버튼을 클릭하면 회원 탈퇴가 진행된다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C1AC7DB-6902-4373-ABF1-29E2BD2E3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59" y="1615953"/>
            <a:ext cx="7025883" cy="4338735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775E7913-F5B8-4E75-9184-EE73BE94E4A5}"/>
              </a:ext>
            </a:extLst>
          </p:cNvPr>
          <p:cNvSpPr/>
          <p:nvPr/>
        </p:nvSpPr>
        <p:spPr>
          <a:xfrm>
            <a:off x="1592998" y="3961618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BC91615A-3292-40FA-860E-C80FD66E7E06}"/>
              </a:ext>
            </a:extLst>
          </p:cNvPr>
          <p:cNvSpPr/>
          <p:nvPr/>
        </p:nvSpPr>
        <p:spPr>
          <a:xfrm>
            <a:off x="3599546" y="3961618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6692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238492"/>
            <a:ext cx="7891031" cy="465302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마이페이지</a:t>
            </a:r>
            <a:r>
              <a:rPr lang="ko-KR" altLang="en-US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0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팔로워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8186582" y="248127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8572069" y="2481277"/>
            <a:ext cx="3427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자신을 </a:t>
            </a:r>
            <a:r>
              <a:rPr lang="ko-KR" altLang="en-US" sz="2000" dirty="0" err="1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팔로워한</a:t>
            </a:r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사람들의 사진 및 정보들이 표출된다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8186583" y="382488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8572069" y="3794839"/>
            <a:ext cx="34277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화상채팅 요청을 클릭하여 상대방에게 화상 채팅을 요청할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수락하는 경우 일대일 화상채팅 페이지로 이동한다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C740763-48BD-4C36-9680-2EE5285FD2F8}"/>
              </a:ext>
            </a:extLst>
          </p:cNvPr>
          <p:cNvSpPr/>
          <p:nvPr/>
        </p:nvSpPr>
        <p:spPr>
          <a:xfrm>
            <a:off x="1532231" y="343094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38B9511-2955-4C5D-9C43-48C4270FA42A}"/>
              </a:ext>
            </a:extLst>
          </p:cNvPr>
          <p:cNvSpPr/>
          <p:nvPr/>
        </p:nvSpPr>
        <p:spPr>
          <a:xfrm>
            <a:off x="1991970" y="5431963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039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로그인 페이지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F6DCCEE-45D3-41EE-BF7C-33590089A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42" y="1480007"/>
            <a:ext cx="7765307" cy="4336343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515403DB-498D-4E94-88D1-3E7F4F28B274}"/>
              </a:ext>
            </a:extLst>
          </p:cNvPr>
          <p:cNvSpPr/>
          <p:nvPr/>
        </p:nvSpPr>
        <p:spPr>
          <a:xfrm>
            <a:off x="4178995" y="291836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6A62C70B-57BE-44F6-9A0C-BFC3727B382B}"/>
              </a:ext>
            </a:extLst>
          </p:cNvPr>
          <p:cNvSpPr/>
          <p:nvPr/>
        </p:nvSpPr>
        <p:spPr>
          <a:xfrm>
            <a:off x="6002693" y="369884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B864B81-5FBF-4518-87E6-8F19277267DD}"/>
              </a:ext>
            </a:extLst>
          </p:cNvPr>
          <p:cNvSpPr/>
          <p:nvPr/>
        </p:nvSpPr>
        <p:spPr>
          <a:xfrm>
            <a:off x="721233" y="1423778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8283357" y="1504192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8636702" y="1480007"/>
            <a:ext cx="34277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메뉴바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로그인 하지 않았을 시 로고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로그인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회원가입 버튼만 출력되며 로그인 이후 제공하는 기능이 출력된다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8283357" y="321891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8636701" y="3191014"/>
            <a:ext cx="3427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아이디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비밀번호를 통해 로그인을 진행할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비밀번호는 정규식을 만족해야 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E43C0C40-5C03-4200-BBA0-8348843F03D6}"/>
              </a:ext>
            </a:extLst>
          </p:cNvPr>
          <p:cNvSpPr/>
          <p:nvPr/>
        </p:nvSpPr>
        <p:spPr>
          <a:xfrm>
            <a:off x="8283357" y="4707319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5053F1-66D6-4D4D-9C2A-647C4D1F01F9}"/>
              </a:ext>
            </a:extLst>
          </p:cNvPr>
          <p:cNvSpPr txBox="1"/>
          <p:nvPr/>
        </p:nvSpPr>
        <p:spPr>
          <a:xfrm>
            <a:off x="8636701" y="4707319"/>
            <a:ext cx="3427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비밀번호가 기억나지 않는 경우 비밀번호 찾기를 통해 비밀번호를 찾을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68046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6" y="1261641"/>
            <a:ext cx="7292401" cy="501183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마이페이지</a:t>
            </a:r>
            <a:r>
              <a:rPr lang="ko-KR" altLang="en-US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0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맞팔로우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8186582" y="248127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8572069" y="2481277"/>
            <a:ext cx="3427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자신을 </a:t>
            </a:r>
            <a:r>
              <a:rPr lang="ko-KR" altLang="en-US" sz="2000" dirty="0" err="1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맞팔로우한</a:t>
            </a:r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사람들의 사진 및 정보들이 표출된다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8186583" y="382488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8572069" y="3794839"/>
            <a:ext cx="34277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화상채팅 요청을 클릭하여 상대방에게 화상 채팅을 요청할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수락하는 경우 일대일 화상채팅 페이지로 이동한다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C740763-48BD-4C36-9680-2EE5285FD2F8}"/>
              </a:ext>
            </a:extLst>
          </p:cNvPr>
          <p:cNvSpPr/>
          <p:nvPr/>
        </p:nvSpPr>
        <p:spPr>
          <a:xfrm>
            <a:off x="2151067" y="3929710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38B9511-2955-4C5D-9C43-48C4270FA42A}"/>
              </a:ext>
            </a:extLst>
          </p:cNvPr>
          <p:cNvSpPr/>
          <p:nvPr/>
        </p:nvSpPr>
        <p:spPr>
          <a:xfrm>
            <a:off x="2592334" y="565363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291BD511-18D9-4C67-91F7-83F7ACC337BB}"/>
              </a:ext>
            </a:extLst>
          </p:cNvPr>
          <p:cNvSpPr/>
          <p:nvPr/>
        </p:nvSpPr>
        <p:spPr>
          <a:xfrm>
            <a:off x="2592334" y="6037559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8186583" y="538585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8572069" y="5355809"/>
            <a:ext cx="3427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다이렉트 메시지를 주고 받을 수 있다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253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407321"/>
            <a:ext cx="7666298" cy="483512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마이페이지</a:t>
            </a:r>
            <a:r>
              <a:rPr lang="ko-KR" altLang="en-US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en-US" altLang="ko-KR" sz="3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DM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8186582" y="248127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8572069" y="2481277"/>
            <a:ext cx="34277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DM </a:t>
            </a:r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버튼 </a:t>
            </a:r>
            <a:r>
              <a:rPr lang="ko-KR" altLang="en-US" sz="2000" dirty="0" err="1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클릭시</a:t>
            </a:r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r>
              <a:rPr lang="ko-KR" altLang="en-US" sz="2000" dirty="0" err="1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채팅방</a:t>
            </a:r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활성화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8186583" y="382488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8572069" y="3794839"/>
            <a:ext cx="3427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메시지 </a:t>
            </a:r>
            <a:r>
              <a:rPr lang="ko-KR" altLang="en-US" sz="2000" dirty="0" err="1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입력시</a:t>
            </a:r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상대는 회색 블록</a:t>
            </a:r>
            <a:r>
              <a:rPr lang="en-US" altLang="ko-KR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자신은 분홍색 블록의 채팅 블록이 생성된다</a:t>
            </a:r>
            <a:r>
              <a:rPr lang="en-US" altLang="ko-KR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C740763-48BD-4C36-9680-2EE5285FD2F8}"/>
              </a:ext>
            </a:extLst>
          </p:cNvPr>
          <p:cNvSpPr/>
          <p:nvPr/>
        </p:nvSpPr>
        <p:spPr>
          <a:xfrm>
            <a:off x="3037758" y="566614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5C740763-48BD-4C36-9680-2EE5285FD2F8}"/>
              </a:ext>
            </a:extLst>
          </p:cNvPr>
          <p:cNvSpPr/>
          <p:nvPr/>
        </p:nvSpPr>
        <p:spPr>
          <a:xfrm>
            <a:off x="5563903" y="5165935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9325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비밀번호 찾기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8272808" y="1875933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8636702" y="1848907"/>
            <a:ext cx="3427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가입할 때 입력한 아이디를 입력한다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8272807" y="313234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8636701" y="3110945"/>
            <a:ext cx="34277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회원가입 시 입력한 이메일을 입력한다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해당 이메일을 통해 인증 메일이 발송되며 이를 통해 비밀번호를 초기화할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8AE1477-6A95-4E82-9FB6-B11D80EBD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095" y="1505449"/>
            <a:ext cx="7852200" cy="4345473"/>
          </a:xfrm>
          <a:prstGeom prst="rect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:a16="http://schemas.microsoft.com/office/drawing/2014/main" id="{170F5E42-BF84-46F9-91FE-3A84C987D0EF}"/>
              </a:ext>
            </a:extLst>
          </p:cNvPr>
          <p:cNvSpPr/>
          <p:nvPr/>
        </p:nvSpPr>
        <p:spPr>
          <a:xfrm>
            <a:off x="2742865" y="2537652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8EB1728-1F1B-419C-90E1-442544831925}"/>
              </a:ext>
            </a:extLst>
          </p:cNvPr>
          <p:cNvSpPr/>
          <p:nvPr/>
        </p:nvSpPr>
        <p:spPr>
          <a:xfrm>
            <a:off x="2742864" y="2950400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7080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회원가입 페이지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8400326" y="258350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8764220" y="2583504"/>
            <a:ext cx="3427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회원가입 시 필요한 각종 정보를 입력한다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8400326" y="3831807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8764219" y="3831807"/>
            <a:ext cx="3427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클릭하여 다른 페이지로 이동할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24E010D-C5A0-4749-B901-83E8C73C6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48" y="1423778"/>
            <a:ext cx="7805946" cy="4487496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D6F7BFE4-027D-47EF-A52F-74121CE9D8DB}"/>
              </a:ext>
            </a:extLst>
          </p:cNvPr>
          <p:cNvSpPr/>
          <p:nvPr/>
        </p:nvSpPr>
        <p:spPr>
          <a:xfrm>
            <a:off x="1567208" y="211735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77157E2-36B2-4C7C-8FCA-6CAF663B8FAA}"/>
              </a:ext>
            </a:extLst>
          </p:cNvPr>
          <p:cNvSpPr/>
          <p:nvPr/>
        </p:nvSpPr>
        <p:spPr>
          <a:xfrm>
            <a:off x="3153412" y="564232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5164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회원가입 페이지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A484C6-8374-4780-9A2C-A714B5807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908" y="968994"/>
            <a:ext cx="9280183" cy="533500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660FE1E-9300-401D-B92A-B1BAB218EDA5}"/>
              </a:ext>
            </a:extLst>
          </p:cNvPr>
          <p:cNvSpPr txBox="1"/>
          <p:nvPr/>
        </p:nvSpPr>
        <p:spPr>
          <a:xfrm>
            <a:off x="2780523" y="1794807"/>
            <a:ext cx="57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나이</a:t>
            </a:r>
            <a:endParaRPr lang="en-US" altLang="ko-KR" b="1" dirty="0">
              <a:solidFill>
                <a:srgbClr val="FE4E7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7E6930-19CC-4876-A557-8AC8BA7D3CF1}"/>
              </a:ext>
            </a:extLst>
          </p:cNvPr>
          <p:cNvSpPr txBox="1"/>
          <p:nvPr/>
        </p:nvSpPr>
        <p:spPr>
          <a:xfrm>
            <a:off x="2780523" y="2438969"/>
            <a:ext cx="57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종교</a:t>
            </a:r>
            <a:endParaRPr lang="en-US" altLang="ko-KR" b="1" dirty="0">
              <a:solidFill>
                <a:srgbClr val="FE4E7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74940CE-82E6-4522-A407-576D3ADA300F}"/>
              </a:ext>
            </a:extLst>
          </p:cNvPr>
          <p:cNvSpPr txBox="1"/>
          <p:nvPr/>
        </p:nvSpPr>
        <p:spPr>
          <a:xfrm>
            <a:off x="1875453" y="3177576"/>
            <a:ext cx="1455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취미</a:t>
            </a:r>
            <a:r>
              <a:rPr lang="en-US" altLang="ko-KR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</a:t>
            </a:r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최소 </a:t>
            </a:r>
            <a:r>
              <a:rPr lang="en-US" altLang="ko-KR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3</a:t>
            </a:r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개</a:t>
            </a:r>
            <a:r>
              <a:rPr lang="en-US" altLang="ko-KR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38769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회원가입 페이지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98D5DF4-B185-4F61-910C-34F14E639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474" y="1021672"/>
            <a:ext cx="9157051" cy="52642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CFDA35-8E58-46AD-BEBE-33CC43E7752B}"/>
              </a:ext>
            </a:extLst>
          </p:cNvPr>
          <p:cNvSpPr txBox="1"/>
          <p:nvPr/>
        </p:nvSpPr>
        <p:spPr>
          <a:xfrm>
            <a:off x="1446245" y="2327790"/>
            <a:ext cx="1940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성격 선택</a:t>
            </a:r>
            <a:r>
              <a:rPr lang="en-US" altLang="ko-KR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</a:t>
            </a:r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최소 </a:t>
            </a:r>
            <a:r>
              <a:rPr lang="en-US" altLang="ko-KR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3</a:t>
            </a:r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개</a:t>
            </a:r>
            <a:r>
              <a:rPr lang="en-US" altLang="ko-KR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717476-F53C-47DE-99F5-2F788DAE8021}"/>
              </a:ext>
            </a:extLst>
          </p:cNvPr>
          <p:cNvSpPr txBox="1"/>
          <p:nvPr/>
        </p:nvSpPr>
        <p:spPr>
          <a:xfrm>
            <a:off x="1754154" y="3789794"/>
            <a:ext cx="1632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선호 </a:t>
            </a:r>
            <a:r>
              <a:rPr lang="en-US" altLang="ko-KR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MBTI </a:t>
            </a:r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선택</a:t>
            </a:r>
            <a:endParaRPr lang="en-US" altLang="ko-KR" b="1" dirty="0">
              <a:solidFill>
                <a:srgbClr val="FE4E7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8156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회원가입 페이지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DDB804A-4602-4D31-B3E0-50BAF7BD7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876" y="1032416"/>
            <a:ext cx="9056248" cy="52062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38DABD-E44F-48FB-9C61-D1366EBB8F0C}"/>
              </a:ext>
            </a:extLst>
          </p:cNvPr>
          <p:cNvSpPr txBox="1"/>
          <p:nvPr/>
        </p:nvSpPr>
        <p:spPr>
          <a:xfrm>
            <a:off x="1119338" y="1840670"/>
            <a:ext cx="2267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본인의 </a:t>
            </a:r>
            <a:r>
              <a:rPr lang="en-US" altLang="ko-KR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MBTI </a:t>
            </a:r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유형 입력</a:t>
            </a:r>
            <a:endParaRPr lang="en-US" altLang="ko-KR" b="1" dirty="0">
              <a:solidFill>
                <a:srgbClr val="FE4E7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580AE5-512A-47C9-A95C-3B69A66B732F}"/>
              </a:ext>
            </a:extLst>
          </p:cNvPr>
          <p:cNvSpPr txBox="1"/>
          <p:nvPr/>
        </p:nvSpPr>
        <p:spPr>
          <a:xfrm>
            <a:off x="2313656" y="2430603"/>
            <a:ext cx="1073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성별 입력</a:t>
            </a:r>
            <a:endParaRPr lang="en-US" altLang="ko-KR" b="1" dirty="0">
              <a:solidFill>
                <a:srgbClr val="FE4E7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6DA4EF-E20F-4ECD-816C-EDD18372AE16}"/>
              </a:ext>
            </a:extLst>
          </p:cNvPr>
          <p:cNvSpPr txBox="1"/>
          <p:nvPr/>
        </p:nvSpPr>
        <p:spPr>
          <a:xfrm>
            <a:off x="2313656" y="3018256"/>
            <a:ext cx="1073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흡연 여부</a:t>
            </a:r>
            <a:endParaRPr lang="en-US" altLang="ko-KR" b="1" dirty="0">
              <a:solidFill>
                <a:srgbClr val="FE4E7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3DC7B5-56E4-4B90-AE4E-99D9D3CF4818}"/>
              </a:ext>
            </a:extLst>
          </p:cNvPr>
          <p:cNvSpPr txBox="1"/>
          <p:nvPr/>
        </p:nvSpPr>
        <p:spPr>
          <a:xfrm>
            <a:off x="2313656" y="3688734"/>
            <a:ext cx="1073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E4E7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음주 여부</a:t>
            </a:r>
            <a:endParaRPr lang="en-US" altLang="ko-KR" b="1" dirty="0">
              <a:solidFill>
                <a:srgbClr val="FE4E7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1165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회원가입 페이지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1335B92-B4B0-4EEB-8FDC-E5C4A548207F}"/>
              </a:ext>
            </a:extLst>
          </p:cNvPr>
          <p:cNvSpPr/>
          <p:nvPr/>
        </p:nvSpPr>
        <p:spPr>
          <a:xfrm>
            <a:off x="8288022" y="1794018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4E404D-2B36-477B-807F-30F124816A9A}"/>
              </a:ext>
            </a:extLst>
          </p:cNvPr>
          <p:cNvSpPr txBox="1"/>
          <p:nvPr/>
        </p:nvSpPr>
        <p:spPr>
          <a:xfrm>
            <a:off x="8651915" y="1794018"/>
            <a:ext cx="3427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다른 사용자에게 보여줄 프로필 이미지를 업로드할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3B3E841-4E61-4455-AB78-8E63FABED0A4}"/>
              </a:ext>
            </a:extLst>
          </p:cNvPr>
          <p:cNvSpPr/>
          <p:nvPr/>
        </p:nvSpPr>
        <p:spPr>
          <a:xfrm>
            <a:off x="8288022" y="3035032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8636701" y="3017474"/>
            <a:ext cx="3427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클릭하여 본인의 주소지를 등록할 수 있다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75C8731-1EB7-494A-8F32-0232C2C30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737" y="1485801"/>
            <a:ext cx="7805946" cy="4487496"/>
          </a:xfrm>
          <a:prstGeom prst="rect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:a16="http://schemas.microsoft.com/office/drawing/2014/main" id="{B47D6EC1-EA57-49D1-8F58-AB0F69D22BE1}"/>
              </a:ext>
            </a:extLst>
          </p:cNvPr>
          <p:cNvSpPr/>
          <p:nvPr/>
        </p:nvSpPr>
        <p:spPr>
          <a:xfrm>
            <a:off x="2285665" y="2481246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032862B-CA5F-456F-8DD3-7566B43F2098}"/>
              </a:ext>
            </a:extLst>
          </p:cNvPr>
          <p:cNvSpPr/>
          <p:nvPr/>
        </p:nvSpPr>
        <p:spPr>
          <a:xfrm>
            <a:off x="1613861" y="3999758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4AFF883-4BC4-4C71-8374-5E9AE34B5E1A}"/>
              </a:ext>
            </a:extLst>
          </p:cNvPr>
          <p:cNvSpPr/>
          <p:nvPr/>
        </p:nvSpPr>
        <p:spPr>
          <a:xfrm>
            <a:off x="1613860" y="4892701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09FB6E6F-7976-4410-A3E0-98611E80C91A}"/>
              </a:ext>
            </a:extLst>
          </p:cNvPr>
          <p:cNvSpPr/>
          <p:nvPr/>
        </p:nvSpPr>
        <p:spPr>
          <a:xfrm>
            <a:off x="8288022" y="4290624"/>
            <a:ext cx="363893" cy="363893"/>
          </a:xfrm>
          <a:prstGeom prst="ellipse">
            <a:avLst/>
          </a:prstGeom>
          <a:solidFill>
            <a:srgbClr val="F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endParaRPr lang="ko-KR" altLang="en-US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8596A7-36C8-4B02-A6F9-14B3D43BBC5B}"/>
              </a:ext>
            </a:extLst>
          </p:cNvPr>
          <p:cNvSpPr txBox="1"/>
          <p:nvPr/>
        </p:nvSpPr>
        <p:spPr>
          <a:xfrm>
            <a:off x="8636701" y="4240931"/>
            <a:ext cx="3427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등록한 주소지 기준 반경을 설정하여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이후 거리 매칭 기능의 기준이 된다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6916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86EC8E-ED09-49EF-BCF6-7B108F7A6E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7" y="105878"/>
            <a:ext cx="1139787" cy="8054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0E480A-7BF1-4079-9760-498A1F7E9345}"/>
              </a:ext>
            </a:extLst>
          </p:cNvPr>
          <p:cNvSpPr txBox="1"/>
          <p:nvPr/>
        </p:nvSpPr>
        <p:spPr>
          <a:xfrm>
            <a:off x="1232034" y="231594"/>
            <a:ext cx="486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 매칭 기능 </a:t>
            </a:r>
            <a:r>
              <a:rPr lang="en-US" altLang="ko-KR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가이드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BBEA10-6D24-4AC0-BE7E-61A415C4B231}"/>
              </a:ext>
            </a:extLst>
          </p:cNvPr>
          <p:cNvSpPr txBox="1"/>
          <p:nvPr/>
        </p:nvSpPr>
        <p:spPr>
          <a:xfrm>
            <a:off x="662140" y="5872352"/>
            <a:ext cx="7138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회원에게 매칭의 유형과 이에 대한 가이드를 제공하는 페이지이다</a:t>
            </a:r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C30044FA-9A23-43D8-8170-E984A6942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05" y="1211261"/>
            <a:ext cx="7138252" cy="4435477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C2DA38B-9B5E-4AA5-BCA4-4BDF8973A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3049" y="1211261"/>
            <a:ext cx="4013807" cy="4898571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36998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809</Words>
  <Application>Microsoft Office PowerPoint</Application>
  <PresentationFormat>와이드스크린</PresentationFormat>
  <Paragraphs>177</Paragraphs>
  <Slides>21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나눔스퀘어라운드 ExtraBold</vt:lpstr>
      <vt:lpstr>나눔스퀘어 ExtraBold</vt:lpstr>
      <vt:lpstr>맑은 고딕</vt:lpstr>
      <vt:lpstr>나눔스퀘어_ac Light</vt:lpstr>
      <vt:lpstr>Arial</vt:lpstr>
      <vt:lpstr>서울남산 장체 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WS</dc:creator>
  <cp:lastModifiedBy>multicampus</cp:lastModifiedBy>
  <cp:revision>53</cp:revision>
  <dcterms:created xsi:type="dcterms:W3CDTF">2021-08-05T17:56:34Z</dcterms:created>
  <dcterms:modified xsi:type="dcterms:W3CDTF">2021-08-20T01:27:28Z</dcterms:modified>
</cp:coreProperties>
</file>

<file path=docProps/thumbnail.jpeg>
</file>